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0080625" cy="5670550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869680" y="4965120"/>
            <a:ext cx="921960" cy="6080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3890"/>
          <a:stretch/>
        </p:blipFill>
        <p:spPr>
          <a:xfrm>
            <a:off x="981000" y="543960"/>
            <a:ext cx="8115120" cy="439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386761" y="792360"/>
            <a:ext cx="2757240" cy="313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280" y="1025280"/>
            <a:ext cx="2153520" cy="279648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097280" y="914400"/>
            <a:ext cx="786384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Personal   Digital    Voice  Gateways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352960" y="792360"/>
            <a:ext cx="5374080" cy="77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H   O   T   S   P   O   T   S</a:t>
            </a:r>
            <a:endParaRPr sz="3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858754" y="4260175"/>
            <a:ext cx="23409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>
                <a:solidFill>
                  <a:srgbClr val="FFFFFE"/>
                </a:solidFill>
              </a:rPr>
              <a:t>W A 9 V F D</a:t>
            </a:r>
            <a:endParaRPr sz="2400" b="1" strike="noStrike"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 l="6786" r="11839"/>
          <a:stretch/>
        </p:blipFill>
        <p:spPr>
          <a:xfrm flipH="1">
            <a:off x="3858749" y="2330300"/>
            <a:ext cx="546723" cy="11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800" y="421200"/>
            <a:ext cx="1690200" cy="67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080" y="2432880"/>
            <a:ext cx="1690200" cy="67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3077280" y="2230560"/>
            <a:ext cx="1677600" cy="11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 X</a:t>
            </a:r>
            <a:endParaRPr sz="72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23"/>
          <p:cNvCxnSpPr/>
          <p:nvPr/>
        </p:nvCxnSpPr>
        <p:spPr>
          <a:xfrm>
            <a:off x="1801800" y="2560320"/>
            <a:ext cx="341028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36" name="Google Shape;236;p23"/>
          <p:cNvCxnSpPr/>
          <p:nvPr/>
        </p:nvCxnSpPr>
        <p:spPr>
          <a:xfrm>
            <a:off x="1828800" y="3017520"/>
            <a:ext cx="341028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237" name="Google Shape;23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9840" y="1546920"/>
            <a:ext cx="822960" cy="10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" y="2342160"/>
            <a:ext cx="1005840" cy="11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2177280" y="2230560"/>
            <a:ext cx="1677600" cy="11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 X</a:t>
            </a:r>
            <a:endParaRPr sz="72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8720" y="4090320"/>
            <a:ext cx="778608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440" y="3383280"/>
            <a:ext cx="1690200" cy="676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23"/>
          <p:cNvCxnSpPr/>
          <p:nvPr/>
        </p:nvCxnSpPr>
        <p:spPr>
          <a:xfrm>
            <a:off x="2899080" y="3749040"/>
            <a:ext cx="368460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243" name="Google Shape;24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92240" y="2358000"/>
            <a:ext cx="2219040" cy="205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8">
            <a:alphaModFix/>
          </a:blip>
          <a:srcRect l="7728" t="3891" r="12627" b="21922"/>
          <a:stretch/>
        </p:blipFill>
        <p:spPr>
          <a:xfrm>
            <a:off x="342360" y="111240"/>
            <a:ext cx="1705680" cy="156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3"/>
          <p:cNvSpPr/>
          <p:nvPr/>
        </p:nvSpPr>
        <p:spPr>
          <a:xfrm>
            <a:off x="2048040" y="477000"/>
            <a:ext cx="5303520" cy="457200"/>
          </a:xfrm>
          <a:prstGeom prst="wedgeRoundRectCallout">
            <a:avLst>
              <a:gd name="adj1" fmla="val -54092"/>
              <a:gd name="adj2" fmla="val 17189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>
                <a:latin typeface="Arial"/>
                <a:ea typeface="Arial"/>
                <a:cs typeface="Arial"/>
                <a:sym typeface="Arial"/>
              </a:rPr>
              <a:t>“So...What Gets Me Where?”</a:t>
            </a:r>
            <a:endParaRPr sz="24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8051" y="1005851"/>
            <a:ext cx="7824336" cy="381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6240" y="1005840"/>
            <a:ext cx="1151280" cy="131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5280" y="1066680"/>
            <a:ext cx="1151280" cy="131075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3779520" y="1447440"/>
            <a:ext cx="3108942" cy="10976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26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8320" y="3414960"/>
            <a:ext cx="1447200" cy="88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2320" y="182880"/>
            <a:ext cx="2118960" cy="31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/>
          <p:nvPr/>
        </p:nvSpPr>
        <p:spPr>
          <a:xfrm>
            <a:off x="1659600" y="182880"/>
            <a:ext cx="6492240" cy="457200"/>
          </a:xfrm>
          <a:prstGeom prst="wedgeRoundRectCallout">
            <a:avLst>
              <a:gd name="adj1" fmla="val -54115"/>
              <a:gd name="adj2" fmla="val 106175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>
                <a:latin typeface="Arial"/>
                <a:ea typeface="Arial"/>
                <a:cs typeface="Arial"/>
                <a:sym typeface="Arial"/>
              </a:rPr>
              <a:t>“Hotspot Repeaters?  They can do that?”</a:t>
            </a:r>
            <a:endParaRPr sz="24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600" y="4114800"/>
            <a:ext cx="1447200" cy="88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4">
            <a:alphaModFix/>
          </a:blip>
          <a:srcRect l="24319" t="15498" r="18898" b="20275"/>
          <a:stretch/>
        </p:blipFill>
        <p:spPr>
          <a:xfrm>
            <a:off x="4389120" y="2185560"/>
            <a:ext cx="1463040" cy="165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0280" y="2651760"/>
            <a:ext cx="92628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7360" y="640080"/>
            <a:ext cx="2495160" cy="329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/>
          <p:nvPr/>
        </p:nvSpPr>
        <p:spPr>
          <a:xfrm>
            <a:off x="4114800" y="457200"/>
            <a:ext cx="4480560" cy="1097280"/>
          </a:xfrm>
          <a:prstGeom prst="wedgeRoundRectCallout">
            <a:avLst>
              <a:gd name="adj1" fmla="val -59268"/>
              <a:gd name="adj2" fmla="val 51736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strike="noStrike">
                <a:latin typeface="Arial"/>
                <a:ea typeface="Arial"/>
                <a:cs typeface="Arial"/>
                <a:sym typeface="Arial"/>
              </a:rPr>
              <a:t>“I Know What I Want This Year”</a:t>
            </a:r>
            <a:endParaRPr sz="22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8"/>
          <p:cNvPicPr preferRelativeResize="0"/>
          <p:nvPr/>
        </p:nvPicPr>
        <p:blipFill rotWithShape="1">
          <a:blip r:embed="rId3">
            <a:alphaModFix/>
          </a:blip>
          <a:srcRect b="3890"/>
          <a:stretch/>
        </p:blipFill>
        <p:spPr>
          <a:xfrm>
            <a:off x="981000" y="543960"/>
            <a:ext cx="8115120" cy="439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386761" y="792360"/>
            <a:ext cx="2757240" cy="313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280" y="1025280"/>
            <a:ext cx="2153520" cy="2796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8"/>
          <p:cNvSpPr txBox="1"/>
          <p:nvPr/>
        </p:nvSpPr>
        <p:spPr>
          <a:xfrm>
            <a:off x="1097280" y="914400"/>
            <a:ext cx="786384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Personal   Digital    Voice  Gateways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8"/>
          <p:cNvSpPr txBox="1"/>
          <p:nvPr/>
        </p:nvSpPr>
        <p:spPr>
          <a:xfrm>
            <a:off x="2352960" y="792360"/>
            <a:ext cx="5374080" cy="77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H   O   T   S   P   O   T   S</a:t>
            </a:r>
            <a:endParaRPr sz="3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8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3749040" y="4268160"/>
            <a:ext cx="3017520" cy="48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2800" b="0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040" y="1005840"/>
            <a:ext cx="8000280" cy="390348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503723" y="1490513"/>
            <a:ext cx="3108942" cy="12207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26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600" y="3872160"/>
            <a:ext cx="1447200" cy="88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560" y="67680"/>
            <a:ext cx="1005840" cy="129744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3576960" y="72000"/>
            <a:ext cx="2926080" cy="822960"/>
          </a:xfrm>
          <a:prstGeom prst="wedgeRoundRectCallout">
            <a:avLst>
              <a:gd name="adj1" fmla="val -60898"/>
              <a:gd name="adj2" fmla="val 8328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strike="noStrike">
                <a:latin typeface="Arial"/>
                <a:ea typeface="Arial"/>
                <a:cs typeface="Arial"/>
                <a:sym typeface="Arial"/>
              </a:rPr>
              <a:t>“Digital Voice?”</a:t>
            </a:r>
            <a:endParaRPr sz="26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439280"/>
            <a:ext cx="4198320" cy="349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1391760"/>
            <a:ext cx="1188720" cy="135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9440" y="3383280"/>
            <a:ext cx="2041200" cy="15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/>
          <p:nvPr/>
        </p:nvSpPr>
        <p:spPr>
          <a:xfrm>
            <a:off x="7498080" y="226080"/>
            <a:ext cx="2286000" cy="1054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latin typeface="Arial"/>
                <a:ea typeface="Arial"/>
                <a:cs typeface="Arial"/>
                <a:sym typeface="Arial"/>
              </a:rPr>
              <a:t>Internet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880" y="91440"/>
            <a:ext cx="2286000" cy="1115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6"/>
          <p:cNvCxnSpPr/>
          <p:nvPr/>
        </p:nvCxnSpPr>
        <p:spPr>
          <a:xfrm rot="10800000">
            <a:off x="4297680" y="2560320"/>
            <a:ext cx="0" cy="128016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0" name="Google Shape;90;p16"/>
          <p:cNvCxnSpPr/>
          <p:nvPr/>
        </p:nvCxnSpPr>
        <p:spPr>
          <a:xfrm rot="10800000" flipH="1">
            <a:off x="5009760" y="1188720"/>
            <a:ext cx="2834640" cy="91440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91" name="Google Shape;91;p16"/>
          <p:cNvSpPr txBox="1"/>
          <p:nvPr/>
        </p:nvSpPr>
        <p:spPr>
          <a:xfrm>
            <a:off x="2439212" y="4984200"/>
            <a:ext cx="4806300" cy="54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Personal HOTSPOT</a:t>
            </a:r>
            <a:endParaRPr sz="36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03395" y="2516030"/>
            <a:ext cx="1422000" cy="1846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strike="noStrike">
                <a:solidFill>
                  <a:srgbClr val="FFFFFE"/>
                </a:solidFill>
              </a:rPr>
              <a:t>openSPOT</a:t>
            </a:r>
            <a:endParaRPr sz="1800" b="1" strike="noStrike"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863840" y="2397960"/>
            <a:ext cx="1829160" cy="20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7422830" y="2534082"/>
            <a:ext cx="16458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Zumspot running </a:t>
            </a:r>
            <a:endParaRPr sz="1800" b="0" strike="noStrike">
              <a:solidFill>
                <a:srgbClr val="FFFFF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pi-star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2743200" y="182880"/>
            <a:ext cx="4389120" cy="548640"/>
          </a:xfrm>
          <a:prstGeom prst="wedgeRoundRectCallout">
            <a:avLst>
              <a:gd name="adj1" fmla="val -1481"/>
              <a:gd name="adj2" fmla="val 85143"/>
              <a:gd name="adj3" fmla="val 16667"/>
            </a:avLst>
          </a:prstGeom>
          <a:solidFill>
            <a:srgbClr val="00FFF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>
                <a:latin typeface="Arial"/>
                <a:ea typeface="Arial"/>
                <a:cs typeface="Arial"/>
                <a:sym typeface="Arial"/>
              </a:rPr>
              <a:t>“OK, So What?</a:t>
            </a:r>
            <a:endParaRPr sz="2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46320" y="548640"/>
            <a:ext cx="1097280" cy="110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strike="noStrike">
                <a:latin typeface="Arial"/>
                <a:ea typeface="Arial"/>
                <a:cs typeface="Arial"/>
                <a:sym typeface="Arial"/>
              </a:rPr>
              <a:t>“I Still Don’t See The Point”</a:t>
            </a:r>
            <a:endParaRPr sz="4400" b="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7"/>
          <p:cNvGrpSpPr/>
          <p:nvPr/>
        </p:nvGrpSpPr>
        <p:grpSpPr>
          <a:xfrm>
            <a:off x="868688" y="1022400"/>
            <a:ext cx="8138160" cy="3931920"/>
            <a:chOff x="914400" y="1022400"/>
            <a:chExt cx="8138160" cy="3931920"/>
          </a:xfrm>
        </p:grpSpPr>
        <p:pic>
          <p:nvPicPr>
            <p:cNvPr id="104" name="Google Shape;10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400" y="1022400"/>
              <a:ext cx="8138160" cy="3931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7"/>
            <p:cNvSpPr/>
            <p:nvPr/>
          </p:nvSpPr>
          <p:spPr>
            <a:xfrm>
              <a:off x="1576800" y="1022400"/>
              <a:ext cx="1191240" cy="137628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7135560" y="1022400"/>
              <a:ext cx="1488960" cy="137628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7334280" y="1612080"/>
              <a:ext cx="198360" cy="59004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" name="Google Shape;108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78440" y="1120680"/>
              <a:ext cx="1290240" cy="1455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41240" y="1120680"/>
              <a:ext cx="1137960" cy="146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7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3383280" y="1463040"/>
            <a:ext cx="3108960" cy="1097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26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6400" y="3780720"/>
            <a:ext cx="1447200" cy="88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4640" y="202320"/>
            <a:ext cx="1351440" cy="16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1463040" y="226080"/>
            <a:ext cx="6949440" cy="796320"/>
          </a:xfrm>
          <a:prstGeom prst="wedgeRoundRectCallout">
            <a:avLst>
              <a:gd name="adj1" fmla="val 54282"/>
              <a:gd name="adj2" fmla="val 39425"/>
              <a:gd name="adj3" fmla="val 16667"/>
            </a:avLst>
          </a:prstGeom>
          <a:solidFill>
            <a:srgbClr val="00FFFF"/>
          </a:solidFill>
          <a:ln w="12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100" tIns="51100" rIns="96100" bIns="51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trike="noStrike">
                <a:latin typeface="Arial"/>
                <a:ea typeface="Arial"/>
                <a:cs typeface="Arial"/>
                <a:sym typeface="Arial"/>
              </a:rPr>
              <a:t>“I Still Don’t See The Point!”</a:t>
            </a:r>
            <a:endParaRPr sz="36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7"/>
          <p:cNvCxnSpPr/>
          <p:nvPr/>
        </p:nvCxnSpPr>
        <p:spPr>
          <a:xfrm rot="10800000">
            <a:off x="2502250" y="2135050"/>
            <a:ext cx="598200" cy="13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17"/>
          <p:cNvCxnSpPr/>
          <p:nvPr/>
        </p:nvCxnSpPr>
        <p:spPr>
          <a:xfrm>
            <a:off x="6706600" y="2134950"/>
            <a:ext cx="2448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23635"/>
          <a:stretch/>
        </p:blipFill>
        <p:spPr>
          <a:xfrm>
            <a:off x="1734480" y="549000"/>
            <a:ext cx="7900560" cy="384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l="6782" r="11846"/>
          <a:stretch/>
        </p:blipFill>
        <p:spPr>
          <a:xfrm flipH="1">
            <a:off x="185749" y="307675"/>
            <a:ext cx="2343550" cy="498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l="7728" t="3891" r="12627" b="21922"/>
          <a:stretch/>
        </p:blipFill>
        <p:spPr>
          <a:xfrm>
            <a:off x="558000" y="38880"/>
            <a:ext cx="1705680" cy="156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9520" y="398520"/>
            <a:ext cx="1902960" cy="71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7280" y="1737360"/>
            <a:ext cx="1668960" cy="19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7925" y="3369425"/>
            <a:ext cx="2857320" cy="1390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9"/>
          <p:cNvCxnSpPr/>
          <p:nvPr/>
        </p:nvCxnSpPr>
        <p:spPr>
          <a:xfrm>
            <a:off x="1646280" y="2651760"/>
            <a:ext cx="118836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3" name="Google Shape;133;p19"/>
          <p:cNvCxnSpPr/>
          <p:nvPr/>
        </p:nvCxnSpPr>
        <p:spPr>
          <a:xfrm rot="10800000" flipH="1">
            <a:off x="3931920" y="2377440"/>
            <a:ext cx="1920240" cy="36576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4" name="Google Shape;134;p19"/>
          <p:cNvCxnSpPr/>
          <p:nvPr/>
        </p:nvCxnSpPr>
        <p:spPr>
          <a:xfrm>
            <a:off x="3931920" y="2926080"/>
            <a:ext cx="2286000" cy="64008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35" name="Google Shape;13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68880" y="3770280"/>
            <a:ext cx="1864440" cy="80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2528640" y="3678840"/>
            <a:ext cx="1037520" cy="7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 X</a:t>
            </a:r>
            <a:endParaRPr sz="4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4880" y="914400"/>
            <a:ext cx="2089800" cy="356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33960" y="4227480"/>
            <a:ext cx="2133360" cy="107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2711520" y="4480560"/>
            <a:ext cx="1037520" cy="7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 X</a:t>
            </a:r>
            <a:endParaRPr sz="4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2377440" y="3657600"/>
            <a:ext cx="2286000" cy="1645920"/>
          </a:xfrm>
          <a:prstGeom prst="rect">
            <a:avLst/>
          </a:prstGeom>
          <a:noFill/>
          <a:ln w="190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94401" y="2522848"/>
            <a:ext cx="3842430" cy="3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/>
          <p:nvPr/>
        </p:nvSpPr>
        <p:spPr>
          <a:xfrm>
            <a:off x="4314240" y="2377440"/>
            <a:ext cx="1280160" cy="1005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latin typeface="Arial"/>
                <a:ea typeface="Arial"/>
                <a:cs typeface="Arial"/>
                <a:sym typeface="Arial"/>
              </a:rPr>
              <a:t>Internet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2263680" y="404640"/>
            <a:ext cx="5303520" cy="457200"/>
          </a:xfrm>
          <a:prstGeom prst="wedgeRoundRectCallout">
            <a:avLst>
              <a:gd name="adj1" fmla="val -54092"/>
              <a:gd name="adj2" fmla="val 17189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>
                <a:latin typeface="Arial"/>
                <a:ea typeface="Arial"/>
                <a:cs typeface="Arial"/>
                <a:sym typeface="Arial"/>
              </a:rPr>
              <a:t>“So...What Gets Me Where?”</a:t>
            </a:r>
            <a:endParaRPr sz="2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5594402" y="1624650"/>
            <a:ext cx="1882500" cy="370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latin typeface="Arial"/>
                <a:ea typeface="Arial"/>
                <a:cs typeface="Arial"/>
                <a:sym typeface="Arial"/>
              </a:rPr>
              <a:t>YSF Network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5935701" y="2123813"/>
            <a:ext cx="1864500" cy="370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latin typeface="Arial"/>
                <a:ea typeface="Arial"/>
                <a:cs typeface="Arial"/>
                <a:sym typeface="Arial"/>
              </a:rPr>
              <a:t>FCS Network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7589520" y="1113850"/>
            <a:ext cx="290558" cy="8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7883740" y="1840150"/>
            <a:ext cx="290558" cy="8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strike="noStrike">
                <a:latin typeface="Arial"/>
                <a:ea typeface="Arial"/>
                <a:cs typeface="Arial"/>
                <a:sym typeface="Arial"/>
              </a:rPr>
              <a:t>           vs </a:t>
            </a:r>
            <a:endParaRPr sz="44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20"/>
          <p:cNvCxnSpPr/>
          <p:nvPr/>
        </p:nvCxnSpPr>
        <p:spPr>
          <a:xfrm>
            <a:off x="2102400" y="2194560"/>
            <a:ext cx="161640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5840"/>
            <a:ext cx="2089800" cy="3561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20"/>
          <p:cNvCxnSpPr/>
          <p:nvPr/>
        </p:nvCxnSpPr>
        <p:spPr>
          <a:xfrm>
            <a:off x="2102400" y="3749040"/>
            <a:ext cx="173808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8800" y="1667160"/>
            <a:ext cx="2133360" cy="107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1920" y="1089360"/>
            <a:ext cx="946440" cy="1289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0"/>
          <p:cNvCxnSpPr/>
          <p:nvPr/>
        </p:nvCxnSpPr>
        <p:spPr>
          <a:xfrm>
            <a:off x="5855040" y="2194560"/>
            <a:ext cx="145080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60" name="Google Shape;16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05840" y="2011680"/>
            <a:ext cx="1746720" cy="274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0"/>
          <p:cNvCxnSpPr/>
          <p:nvPr/>
        </p:nvCxnSpPr>
        <p:spPr>
          <a:xfrm>
            <a:off x="5093640" y="3474720"/>
            <a:ext cx="159192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2" name="Google Shape;162;p20"/>
          <p:cNvCxnSpPr/>
          <p:nvPr/>
        </p:nvCxnSpPr>
        <p:spPr>
          <a:xfrm>
            <a:off x="4754880" y="3931920"/>
            <a:ext cx="1446000" cy="66450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63" name="Google Shape;163;p20"/>
          <p:cNvSpPr/>
          <p:nvPr/>
        </p:nvSpPr>
        <p:spPr>
          <a:xfrm>
            <a:off x="6672240" y="3200400"/>
            <a:ext cx="1557360" cy="64008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latin typeface="Arial"/>
                <a:ea typeface="Arial"/>
                <a:cs typeface="Arial"/>
                <a:sym typeface="Arial"/>
              </a:rPr>
              <a:t>YSF Network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6126480" y="4572000"/>
            <a:ext cx="1554480" cy="64008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latin typeface="Arial"/>
                <a:ea typeface="Arial"/>
                <a:cs typeface="Arial"/>
                <a:sym typeface="Arial"/>
              </a:rPr>
              <a:t>FCS Network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" y="442440"/>
            <a:ext cx="4581000" cy="3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2240" y="455760"/>
            <a:ext cx="2920320" cy="45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/>
          <p:nvPr/>
        </p:nvSpPr>
        <p:spPr>
          <a:xfrm>
            <a:off x="6215051" y="1920250"/>
            <a:ext cx="797904" cy="6400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latin typeface="Arial"/>
                <a:ea typeface="Arial"/>
                <a:cs typeface="Arial"/>
                <a:sym typeface="Arial"/>
              </a:rPr>
              <a:t>Internet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5538949" y="3108950"/>
            <a:ext cx="797904" cy="640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latin typeface="Arial"/>
                <a:ea typeface="Arial"/>
                <a:cs typeface="Arial"/>
                <a:sym typeface="Arial"/>
              </a:rPr>
              <a:t>Internet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5029200" y="3931925"/>
            <a:ext cx="946404" cy="6400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latin typeface="Arial"/>
                <a:ea typeface="Arial"/>
                <a:cs typeface="Arial"/>
                <a:sym typeface="Arial"/>
              </a:rPr>
              <a:t>Internet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05840" y="1463040"/>
            <a:ext cx="1554480" cy="58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8145685" y="2659800"/>
            <a:ext cx="609480" cy="13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7549740" y="4114800"/>
            <a:ext cx="609480" cy="13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10">
            <a:alphaModFix/>
          </a:blip>
          <a:srcRect t="33698"/>
          <a:stretch/>
        </p:blipFill>
        <p:spPr>
          <a:xfrm>
            <a:off x="3840480" y="2926080"/>
            <a:ext cx="1253160" cy="107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2581500" y="1859338"/>
            <a:ext cx="798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C4FM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2606933" y="3364809"/>
            <a:ext cx="798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C4FM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475975"/>
            <a:ext cx="2857320" cy="1390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1"/>
          <p:cNvCxnSpPr/>
          <p:nvPr/>
        </p:nvCxnSpPr>
        <p:spPr>
          <a:xfrm>
            <a:off x="1371600" y="2651760"/>
            <a:ext cx="128088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3" name="Google Shape;183;p21"/>
          <p:cNvCxnSpPr>
            <a:endCxn id="184" idx="1"/>
          </p:cNvCxnSpPr>
          <p:nvPr/>
        </p:nvCxnSpPr>
        <p:spPr>
          <a:xfrm rot="10800000" flipH="1">
            <a:off x="3549120" y="2110500"/>
            <a:ext cx="1754400" cy="41880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5" name="Google Shape;185;p21"/>
          <p:cNvCxnSpPr/>
          <p:nvPr/>
        </p:nvCxnSpPr>
        <p:spPr>
          <a:xfrm>
            <a:off x="4020913" y="2876560"/>
            <a:ext cx="2038800" cy="85920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86" name="Google Shape;18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8320" y="365760"/>
            <a:ext cx="150336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8880" y="3770280"/>
            <a:ext cx="1864440" cy="80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2528640" y="3678840"/>
            <a:ext cx="1037520" cy="7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 X</a:t>
            </a:r>
            <a:endParaRPr sz="4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3960" y="4227480"/>
            <a:ext cx="2133360" cy="107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2711520" y="4480560"/>
            <a:ext cx="1037520" cy="7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 X</a:t>
            </a:r>
            <a:endParaRPr sz="4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2377440" y="3657600"/>
            <a:ext cx="2286000" cy="1645920"/>
          </a:xfrm>
          <a:prstGeom prst="rect">
            <a:avLst/>
          </a:prstGeom>
          <a:noFill/>
          <a:ln w="190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 rotWithShape="1">
          <a:blip r:embed="rId6">
            <a:alphaModFix/>
          </a:blip>
          <a:srcRect l="29218" r="29003" b="6862"/>
          <a:stretch/>
        </p:blipFill>
        <p:spPr>
          <a:xfrm>
            <a:off x="274320" y="1280160"/>
            <a:ext cx="1393920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5560" y="1615440"/>
            <a:ext cx="1253160" cy="16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/>
          <p:nvPr/>
        </p:nvSpPr>
        <p:spPr>
          <a:xfrm>
            <a:off x="3994200" y="2028250"/>
            <a:ext cx="880956" cy="6400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latin typeface="Arial"/>
                <a:ea typeface="Arial"/>
                <a:cs typeface="Arial"/>
                <a:sym typeface="Arial"/>
              </a:rPr>
              <a:t>Internet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4572000" y="2834650"/>
            <a:ext cx="880956" cy="6400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latin typeface="Arial"/>
                <a:ea typeface="Arial"/>
                <a:cs typeface="Arial"/>
                <a:sym typeface="Arial"/>
              </a:rPr>
              <a:t>Internet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1"/>
          <p:cNvPicPr preferRelativeResize="0"/>
          <p:nvPr/>
        </p:nvPicPr>
        <p:blipFill rotWithShape="1">
          <a:blip r:embed="rId8">
            <a:alphaModFix/>
          </a:blip>
          <a:srcRect l="7728" t="3891" r="12627" b="21922"/>
          <a:stretch/>
        </p:blipFill>
        <p:spPr>
          <a:xfrm>
            <a:off x="580320" y="76680"/>
            <a:ext cx="1705680" cy="156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/>
          <p:nvPr/>
        </p:nvSpPr>
        <p:spPr>
          <a:xfrm>
            <a:off x="2388240" y="442440"/>
            <a:ext cx="5303520" cy="457200"/>
          </a:xfrm>
          <a:prstGeom prst="wedgeRoundRectCallout">
            <a:avLst>
              <a:gd name="adj1" fmla="val -54092"/>
              <a:gd name="adj2" fmla="val 17189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>
                <a:latin typeface="Arial"/>
                <a:ea typeface="Arial"/>
                <a:cs typeface="Arial"/>
                <a:sym typeface="Arial"/>
              </a:rPr>
              <a:t>“So...What Gets Me Where?”</a:t>
            </a:r>
            <a:endParaRPr sz="2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1613038" y="2300738"/>
            <a:ext cx="798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DMR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5103752" y="1586025"/>
            <a:ext cx="1882500" cy="370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latin typeface="Arial"/>
                <a:ea typeface="Arial"/>
                <a:cs typeface="Arial"/>
                <a:sym typeface="Arial"/>
              </a:rPr>
              <a:t>YSF Network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5178426" y="2228250"/>
            <a:ext cx="1864500" cy="370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latin typeface="Arial"/>
                <a:ea typeface="Arial"/>
                <a:cs typeface="Arial"/>
                <a:sym typeface="Arial"/>
              </a:rPr>
              <a:t>FCS Network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7084570" y="1097275"/>
            <a:ext cx="290558" cy="8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7108190" y="1935962"/>
            <a:ext cx="290558" cy="8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70601" y="2599048"/>
            <a:ext cx="3842430" cy="3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/>
          <p:cNvPicPr preferRelativeResize="0"/>
          <p:nvPr/>
        </p:nvPicPr>
        <p:blipFill rotWithShape="1">
          <a:blip r:embed="rId3">
            <a:alphaModFix/>
          </a:blip>
          <a:srcRect l="2182" t="27143" r="2572" b="25990"/>
          <a:stretch/>
        </p:blipFill>
        <p:spPr>
          <a:xfrm>
            <a:off x="1677600" y="4012560"/>
            <a:ext cx="3560400" cy="29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7200" y="4378320"/>
            <a:ext cx="1170720" cy="58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2"/>
          <p:cNvCxnSpPr/>
          <p:nvPr/>
        </p:nvCxnSpPr>
        <p:spPr>
          <a:xfrm>
            <a:off x="1280160" y="2651760"/>
            <a:ext cx="128088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11" name="Google Shape;211;p22"/>
          <p:cNvCxnSpPr/>
          <p:nvPr/>
        </p:nvCxnSpPr>
        <p:spPr>
          <a:xfrm>
            <a:off x="3904920" y="2743200"/>
            <a:ext cx="3410280" cy="0"/>
          </a:xfrm>
          <a:prstGeom prst="straightConnector1">
            <a:avLst/>
          </a:prstGeom>
          <a:noFill/>
          <a:ln w="57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2" name="Google Shape;212;p22"/>
          <p:cNvSpPr txBox="1"/>
          <p:nvPr/>
        </p:nvSpPr>
        <p:spPr>
          <a:xfrm>
            <a:off x="2834453" y="3095360"/>
            <a:ext cx="80820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 X</a:t>
            </a:r>
            <a:endParaRPr sz="4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3120" y="4176000"/>
            <a:ext cx="1661400" cy="8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1920240" y="3566160"/>
            <a:ext cx="80784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 X</a:t>
            </a:r>
            <a:endParaRPr sz="4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1535040" y="3749040"/>
            <a:ext cx="3845520" cy="1316160"/>
          </a:xfrm>
          <a:prstGeom prst="rect">
            <a:avLst/>
          </a:prstGeom>
          <a:noFill/>
          <a:ln w="190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3749040" y="3657600"/>
            <a:ext cx="80820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strike="noStrik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 X</a:t>
            </a:r>
            <a:endParaRPr sz="48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5440" y="1280160"/>
            <a:ext cx="1590480" cy="29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182880" y="5212080"/>
            <a:ext cx="1463040" cy="4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FFFFFE"/>
                </a:solidFill>
                <a:latin typeface="Arial"/>
                <a:ea typeface="Arial"/>
                <a:cs typeface="Arial"/>
                <a:sym typeface="Arial"/>
              </a:rPr>
              <a:t>WA9VFD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4846320" y="2283120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strike="noStrike">
                <a:latin typeface="Arial"/>
                <a:ea typeface="Arial"/>
                <a:cs typeface="Arial"/>
                <a:sym typeface="Arial"/>
              </a:rPr>
              <a:t>Internet</a:t>
            </a:r>
            <a:endParaRPr sz="1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69520" y="340920"/>
            <a:ext cx="1688040" cy="8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5480" y="2286000"/>
            <a:ext cx="1931400" cy="9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68880" y="1391760"/>
            <a:ext cx="1668960" cy="190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9">
            <a:alphaModFix/>
          </a:blip>
          <a:srcRect l="7728" t="3891" r="12627" b="21922"/>
          <a:stretch/>
        </p:blipFill>
        <p:spPr>
          <a:xfrm>
            <a:off x="580320" y="76680"/>
            <a:ext cx="1705680" cy="156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/>
          <p:nvPr/>
        </p:nvSpPr>
        <p:spPr>
          <a:xfrm>
            <a:off x="2286000" y="442440"/>
            <a:ext cx="5303520" cy="457200"/>
          </a:xfrm>
          <a:prstGeom prst="wedgeRoundRectCallout">
            <a:avLst>
              <a:gd name="adj1" fmla="val -54092"/>
              <a:gd name="adj2" fmla="val 17189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>
                <a:latin typeface="Arial"/>
                <a:ea typeface="Arial"/>
                <a:cs typeface="Arial"/>
                <a:sym typeface="Arial"/>
              </a:rPr>
              <a:t>“So...What Gets Me Where?”</a:t>
            </a:r>
            <a:endParaRPr sz="24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2"/>
          <p:cNvPicPr preferRelativeResize="0"/>
          <p:nvPr/>
        </p:nvPicPr>
        <p:blipFill rotWithShape="1">
          <a:blip r:embed="rId10">
            <a:alphaModFix/>
          </a:blip>
          <a:srcRect b="26651"/>
          <a:stretch/>
        </p:blipFill>
        <p:spPr>
          <a:xfrm>
            <a:off x="5577840" y="3474720"/>
            <a:ext cx="2651760" cy="194472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1584202" y="2305389"/>
            <a:ext cx="798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D-Star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Custom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Keever</cp:lastModifiedBy>
  <cp:revision>1</cp:revision>
  <dcterms:modified xsi:type="dcterms:W3CDTF">2018-12-08T20:19:44Z</dcterms:modified>
</cp:coreProperties>
</file>